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567" r:id="rId3"/>
    <p:sldId id="575" r:id="rId4"/>
    <p:sldId id="579" r:id="rId5"/>
    <p:sldId id="305" r:id="rId6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2024/6/13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2024. 06. 19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result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09" y="187093"/>
            <a:ext cx="7123429" cy="633276"/>
          </a:xfrm>
        </p:spPr>
        <p:txBody>
          <a:bodyPr/>
          <a:lstStyle/>
          <a:p>
            <a:r>
              <a:rPr lang="en-US" altLang="zh-TW"/>
              <a:t>E</a:t>
            </a:r>
            <a:r>
              <a:rPr lang="en-US" altLang="zh-TW" sz="2800">
                <a:cs typeface="Times New Roman" panose="02020603050405020304" pitchFamily="18" charset="0"/>
              </a:rPr>
              <a:t>xperiment setting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0.128s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distributed array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+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sparce array = hybrid array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8+5=13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7245BE-17A2-4119-BAD2-6A25986C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110" y="710074"/>
            <a:ext cx="10693400" cy="535783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E</a:t>
            </a:r>
            <a:r>
              <a:rPr lang="en-US" altLang="zh-TW" sz="2800">
                <a:cs typeface="Times New Roman" panose="02020603050405020304" pitchFamily="18" charset="0"/>
              </a:rPr>
              <a:t>xperiment result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2024/6/13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E9353A2-5F3B-4FDC-88E9-6C46C4D0F59C}"/>
              </a:ext>
            </a:extLst>
          </p:cNvPr>
          <p:cNvSpPr txBox="1"/>
          <p:nvPr/>
        </p:nvSpPr>
        <p:spPr>
          <a:xfrm>
            <a:off x="4397432" y="6152684"/>
            <a:ext cx="1898536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/>
              <a:t>hybrid array</a:t>
            </a:r>
            <a:endParaRPr lang="zh-TW" altLang="en-US" sz="20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8F9D5C-4243-4FFE-917D-A059139474D0}"/>
              </a:ext>
            </a:extLst>
          </p:cNvPr>
          <p:cNvSpPr txBox="1"/>
          <p:nvPr/>
        </p:nvSpPr>
        <p:spPr>
          <a:xfrm>
            <a:off x="4530757" y="5380690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5AC82D-CC49-4CC8-9994-A4EF751D0A29}"/>
              </a:ext>
            </a:extLst>
          </p:cNvPr>
          <p:cNvSpPr txBox="1"/>
          <p:nvPr/>
        </p:nvSpPr>
        <p:spPr>
          <a:xfrm>
            <a:off x="970315" y="5444542"/>
            <a:ext cx="63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6CB788-2822-4319-BE71-D14B09A15E81}"/>
              </a:ext>
            </a:extLst>
          </p:cNvPr>
          <p:cNvSpPr txBox="1"/>
          <p:nvPr/>
        </p:nvSpPr>
        <p:spPr>
          <a:xfrm>
            <a:off x="9147995" y="5432980"/>
            <a:ext cx="1898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8000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3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2024/6/13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97" y="2034999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A05783-8CF9-4816-B602-361C80DC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2" y="37434"/>
            <a:ext cx="5252377" cy="70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247660</TotalTime>
  <Words>163</Words>
  <Application>Microsoft Office PowerPoint</Application>
  <PresentationFormat>自訂</PresentationFormat>
  <Paragraphs>37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06. 19</vt:lpstr>
      <vt:lpstr>Outline</vt:lpstr>
      <vt:lpstr>Experiment setting</vt:lpstr>
      <vt:lpstr>Experiment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2804</cp:revision>
  <dcterms:created xsi:type="dcterms:W3CDTF">2012-11-25T05:37:01Z</dcterms:created>
  <dcterms:modified xsi:type="dcterms:W3CDTF">2024-06-13T09:29:45Z</dcterms:modified>
</cp:coreProperties>
</file>